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29" r:id="rId51"/>
    <p:sldId id="319" r:id="rId52"/>
    <p:sldId id="341" r:id="rId53"/>
    <p:sldId id="360" r:id="rId54"/>
    <p:sldId id="359" r:id="rId55"/>
    <p:sldId id="335" r:id="rId56"/>
    <p:sldId id="336" r:id="rId57"/>
    <p:sldId id="337" r:id="rId58"/>
    <p:sldId id="338" r:id="rId59"/>
    <p:sldId id="339" r:id="rId60"/>
    <p:sldId id="340" r:id="rId61"/>
    <p:sldId id="316" r:id="rId62"/>
    <p:sldId id="317" r:id="rId63"/>
    <p:sldId id="318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  <p14:sldId id="329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3634" autoAdjust="0"/>
  </p:normalViewPr>
  <p:slideViewPr>
    <p:cSldViewPr>
      <p:cViewPr>
        <p:scale>
          <a:sx n="66" d="100"/>
          <a:sy n="66" d="100"/>
        </p:scale>
        <p:origin x="1056" y="47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O Design de Interação serviu para gerar uma interface focada no usuário</a:t>
            </a:r>
          </a:p>
          <a:p>
            <a:r>
              <a:rPr lang="pt-BR" dirty="0"/>
              <a:t>Apresentou uma visão prévia do sistema</a:t>
            </a:r>
          </a:p>
          <a:p>
            <a:r>
              <a:rPr lang="pt-BR" sz="18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  <a:endParaRPr lang="pt-BR" sz="2200" dirty="0"/>
          </a:p>
          <a:p>
            <a:r>
              <a:rPr lang="pt-BR" sz="22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2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6.11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3737</TotalTime>
  <Words>4984</Words>
  <Application>Microsoft Office PowerPoint</Application>
  <PresentationFormat>Widescreen</PresentationFormat>
  <Paragraphs>443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315</cp:revision>
  <dcterms:created xsi:type="dcterms:W3CDTF">2023-05-30T00:17:32Z</dcterms:created>
  <dcterms:modified xsi:type="dcterms:W3CDTF">2024-06-29T14:09:21Z</dcterms:modified>
</cp:coreProperties>
</file>